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996600"/>
    <a:srgbClr val="3EB9CA"/>
    <a:srgbClr val="17E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eebai.ua.es/workshop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011" y="5803033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3C7CD56-44F4-7D44-8D05-3E4AFFACCB29}"/>
              </a:ext>
            </a:extLst>
          </p:cNvPr>
          <p:cNvSpPr txBox="1"/>
          <p:nvPr userDrawn="1"/>
        </p:nvSpPr>
        <p:spPr>
          <a:xfrm>
            <a:off x="7748833" y="6273225"/>
            <a:ext cx="4443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err="1">
                <a:solidFill>
                  <a:srgbClr val="996600"/>
                </a:solidFill>
              </a:rPr>
              <a:t>University</a:t>
            </a:r>
            <a:r>
              <a:rPr lang="es-ES" sz="1600" dirty="0">
                <a:solidFill>
                  <a:srgbClr val="996600"/>
                </a:solidFill>
              </a:rPr>
              <a:t> </a:t>
            </a:r>
            <a:r>
              <a:rPr lang="es-ES" sz="1600" dirty="0" err="1">
                <a:solidFill>
                  <a:srgbClr val="996600"/>
                </a:solidFill>
              </a:rPr>
              <a:t>of</a:t>
            </a:r>
            <a:r>
              <a:rPr lang="es-ES" sz="1600" dirty="0">
                <a:solidFill>
                  <a:srgbClr val="996600"/>
                </a:solidFill>
              </a:rPr>
              <a:t> Alicante, 4 de </a:t>
            </a:r>
            <a:r>
              <a:rPr lang="es-ES" sz="1600" dirty="0" err="1">
                <a:solidFill>
                  <a:srgbClr val="996600"/>
                </a:solidFill>
              </a:rPr>
              <a:t>july</a:t>
            </a:r>
            <a:r>
              <a:rPr lang="es-ES" sz="1600" dirty="0">
                <a:solidFill>
                  <a:srgbClr val="996600"/>
                </a:solidFill>
              </a:rPr>
              <a:t> de 2024</a:t>
            </a:r>
          </a:p>
          <a:p>
            <a:pPr algn="r"/>
            <a:r>
              <a:rPr lang="es-ES" sz="1600" dirty="0">
                <a:solidFill>
                  <a:srgbClr val="996600"/>
                </a:solidFill>
                <a:hlinkClick r:id="rId2"/>
              </a:rPr>
              <a:t>https://www.meebai.ua.es/workshop/</a:t>
            </a:r>
            <a:r>
              <a:rPr lang="es-ES" sz="1600" dirty="0">
                <a:solidFill>
                  <a:srgbClr val="996600"/>
                </a:solidFill>
              </a:rPr>
              <a:t>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4C7892-DEEC-B81F-DA36-5C1E4FD10DA2}"/>
              </a:ext>
            </a:extLst>
          </p:cNvPr>
          <p:cNvSpPr txBox="1"/>
          <p:nvPr userDrawn="1"/>
        </p:nvSpPr>
        <p:spPr>
          <a:xfrm>
            <a:off x="64416" y="5491305"/>
            <a:ext cx="1432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996600"/>
                </a:solidFill>
              </a:rPr>
              <a:t>ORGANIZAN:</a:t>
            </a:r>
          </a:p>
        </p:txBody>
      </p:sp>
      <p:pic>
        <p:nvPicPr>
          <p:cNvPr id="8" name="Imagen 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E04CB69F-4E6E-6CCF-634D-6D93F721AB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08" y="51496"/>
            <a:ext cx="5582429" cy="129558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E19C90A-146D-BBED-4743-66C55C01DB5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416" y="5908063"/>
            <a:ext cx="4701687" cy="89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19821" cy="1325563"/>
          </a:xfrm>
        </p:spPr>
        <p:txBody>
          <a:bodyPr/>
          <a:lstStyle>
            <a:lvl1pPr>
              <a:defRPr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FC5C1B77-824E-5A9C-5A42-A49C708C06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06" y="34551"/>
            <a:ext cx="1685925" cy="39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60530" y="6356349"/>
            <a:ext cx="2743200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331CA61-AB2E-4F7B-6F14-C59364D9FB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06" y="34551"/>
            <a:ext cx="1685925" cy="39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2FA5B064-DDFE-019E-689D-2EEA470258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06" y="34551"/>
            <a:ext cx="1685925" cy="39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72404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7" name="Imagen 6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6492110F-CF15-B790-16E4-DD6AE61DF7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06" y="34551"/>
            <a:ext cx="1685925" cy="39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93577" cy="1325563"/>
          </a:xfrm>
        </p:spPr>
        <p:txBody>
          <a:bodyPr/>
          <a:lstStyle>
            <a:lvl1pPr>
              <a:defRPr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70E9BA98-E58B-4CA2-7940-6FC0610FF8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06" y="34551"/>
            <a:ext cx="1685925" cy="39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29552AE-256F-60F3-E60D-FC674F7FB0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506" y="34551"/>
            <a:ext cx="1685925" cy="39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0"/>
            <a:ext cx="12198285" cy="4483123"/>
          </a:xfrm>
          <a:custGeom>
            <a:avLst/>
            <a:gdLst>
              <a:gd name="connsiteX0" fmla="*/ 0 w 12192000"/>
              <a:gd name="connsiteY0" fmla="*/ 0 h 4483123"/>
              <a:gd name="connsiteX1" fmla="*/ 11444798 w 12192000"/>
              <a:gd name="connsiteY1" fmla="*/ 0 h 4483123"/>
              <a:gd name="connsiteX2" fmla="*/ 12192000 w 12192000"/>
              <a:gd name="connsiteY2" fmla="*/ 747202 h 4483123"/>
              <a:gd name="connsiteX3" fmla="*/ 12192000 w 12192000"/>
              <a:gd name="connsiteY3" fmla="*/ 4483123 h 4483123"/>
              <a:gd name="connsiteX4" fmla="*/ 12192000 w 12192000"/>
              <a:gd name="connsiteY4" fmla="*/ 4483123 h 4483123"/>
              <a:gd name="connsiteX5" fmla="*/ 747202 w 12192000"/>
              <a:gd name="connsiteY5" fmla="*/ 4483123 h 4483123"/>
              <a:gd name="connsiteX6" fmla="*/ 0 w 12192000"/>
              <a:gd name="connsiteY6" fmla="*/ 3735921 h 4483123"/>
              <a:gd name="connsiteX7" fmla="*/ 0 w 12192000"/>
              <a:gd name="connsiteY7" fmla="*/ 0 h 4483123"/>
              <a:gd name="connsiteX0" fmla="*/ 0 w 12198285"/>
              <a:gd name="connsiteY0" fmla="*/ 0 h 4483123"/>
              <a:gd name="connsiteX1" fmla="*/ 11444798 w 12198285"/>
              <a:gd name="connsiteY1" fmla="*/ 0 h 4483123"/>
              <a:gd name="connsiteX2" fmla="*/ 12198285 w 12198285"/>
              <a:gd name="connsiteY2" fmla="*/ 94268 h 4483123"/>
              <a:gd name="connsiteX3" fmla="*/ 12192000 w 12198285"/>
              <a:gd name="connsiteY3" fmla="*/ 747202 h 4483123"/>
              <a:gd name="connsiteX4" fmla="*/ 12192000 w 12198285"/>
              <a:gd name="connsiteY4" fmla="*/ 4483123 h 4483123"/>
              <a:gd name="connsiteX5" fmla="*/ 12192000 w 12198285"/>
              <a:gd name="connsiteY5" fmla="*/ 4483123 h 4483123"/>
              <a:gd name="connsiteX6" fmla="*/ 747202 w 12198285"/>
              <a:gd name="connsiteY6" fmla="*/ 4483123 h 4483123"/>
              <a:gd name="connsiteX7" fmla="*/ 0 w 12198285"/>
              <a:gd name="connsiteY7" fmla="*/ 3735921 h 4483123"/>
              <a:gd name="connsiteX8" fmla="*/ 0 w 12198285"/>
              <a:gd name="connsiteY8" fmla="*/ 0 h 4483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285" h="4483123">
                <a:moveTo>
                  <a:pt x="0" y="0"/>
                </a:moveTo>
                <a:lnTo>
                  <a:pt x="11444798" y="0"/>
                </a:lnTo>
                <a:cubicBezTo>
                  <a:pt x="11563985" y="122548"/>
                  <a:pt x="12079098" y="-28280"/>
                  <a:pt x="12198285" y="94268"/>
                </a:cubicBezTo>
                <a:lnTo>
                  <a:pt x="12192000" y="747202"/>
                </a:lnTo>
                <a:lnTo>
                  <a:pt x="12192000" y="4483123"/>
                </a:lnTo>
                <a:lnTo>
                  <a:pt x="12192000" y="4483123"/>
                </a:lnTo>
                <a:lnTo>
                  <a:pt x="747202" y="4483123"/>
                </a:lnTo>
                <a:lnTo>
                  <a:pt x="0" y="3735921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8FD38B93-3FAE-A69A-1A63-927C8DB84B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36" y="5193576"/>
            <a:ext cx="558165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13133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Usuario usuario</cp:lastModifiedBy>
  <cp:revision>7</cp:revision>
  <dcterms:created xsi:type="dcterms:W3CDTF">2022-01-05T05:38:35Z</dcterms:created>
  <dcterms:modified xsi:type="dcterms:W3CDTF">2024-06-19T10:42:12Z</dcterms:modified>
</cp:coreProperties>
</file>