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996600"/>
    <a:srgbClr val="3EB9CA"/>
    <a:srgbClr val="17E2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7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meebai.ua.es/workshop/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8D51AE-3F4B-4F6B-953D-D876C5EBC0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64309" y="2003329"/>
            <a:ext cx="6998293" cy="1561522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rgbClr val="008080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436A4D9-A23D-4564-A553-0E22158951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64308" y="3655241"/>
            <a:ext cx="6998293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AB13C9-F28A-498E-ACD6-ABAD22788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3011" y="5803033"/>
            <a:ext cx="679391" cy="365125"/>
          </a:xfrm>
        </p:spPr>
        <p:txBody>
          <a:bodyPr/>
          <a:lstStyle/>
          <a:p>
            <a:fld id="{90E14945-6857-4095-8DF4-43371726FE26}" type="slidenum">
              <a:rPr lang="es-ES" smtClean="0"/>
              <a:t>‹Nº›</a:t>
            </a:fld>
            <a:endParaRPr lang="es-E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3C7CD56-44F4-7D44-8D05-3E4AFFACCB29}"/>
              </a:ext>
            </a:extLst>
          </p:cNvPr>
          <p:cNvSpPr txBox="1"/>
          <p:nvPr userDrawn="1"/>
        </p:nvSpPr>
        <p:spPr>
          <a:xfrm>
            <a:off x="7748833" y="6273225"/>
            <a:ext cx="44431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600" dirty="0" err="1">
                <a:solidFill>
                  <a:srgbClr val="996600"/>
                </a:solidFill>
              </a:rPr>
              <a:t>University</a:t>
            </a:r>
            <a:r>
              <a:rPr lang="es-ES" sz="1600" dirty="0">
                <a:solidFill>
                  <a:srgbClr val="996600"/>
                </a:solidFill>
              </a:rPr>
              <a:t> </a:t>
            </a:r>
            <a:r>
              <a:rPr lang="es-ES" sz="1600" dirty="0" err="1">
                <a:solidFill>
                  <a:srgbClr val="996600"/>
                </a:solidFill>
              </a:rPr>
              <a:t>of</a:t>
            </a:r>
            <a:r>
              <a:rPr lang="es-ES" sz="1600" dirty="0">
                <a:solidFill>
                  <a:srgbClr val="996600"/>
                </a:solidFill>
              </a:rPr>
              <a:t> Alicante, 8 de </a:t>
            </a:r>
            <a:r>
              <a:rPr lang="es-ES" sz="1600" dirty="0" err="1">
                <a:solidFill>
                  <a:srgbClr val="996600"/>
                </a:solidFill>
              </a:rPr>
              <a:t>july</a:t>
            </a:r>
            <a:r>
              <a:rPr lang="es-ES" sz="1600" dirty="0">
                <a:solidFill>
                  <a:srgbClr val="996600"/>
                </a:solidFill>
              </a:rPr>
              <a:t> de 2025</a:t>
            </a:r>
          </a:p>
          <a:p>
            <a:pPr algn="r"/>
            <a:r>
              <a:rPr lang="es-ES" sz="1600" dirty="0">
                <a:solidFill>
                  <a:srgbClr val="996600"/>
                </a:solidFill>
                <a:hlinkClick r:id="rId2"/>
              </a:rPr>
              <a:t>https://www.meebai.ua.es/workshop/</a:t>
            </a:r>
            <a:r>
              <a:rPr lang="es-ES" sz="1600" dirty="0">
                <a:solidFill>
                  <a:srgbClr val="996600"/>
                </a:solidFill>
              </a:rPr>
              <a:t> 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4B4C7892-DEEC-B81F-DA36-5C1E4FD10DA2}"/>
              </a:ext>
            </a:extLst>
          </p:cNvPr>
          <p:cNvSpPr txBox="1"/>
          <p:nvPr userDrawn="1"/>
        </p:nvSpPr>
        <p:spPr>
          <a:xfrm>
            <a:off x="64416" y="5491305"/>
            <a:ext cx="14328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rgbClr val="996600"/>
                </a:solidFill>
              </a:rPr>
              <a:t>ORGANIZAN: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BE19C90A-146D-BBED-4743-66C55C01DB5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4416" y="5908063"/>
            <a:ext cx="4701687" cy="898441"/>
          </a:xfrm>
          <a:prstGeom prst="rect">
            <a:avLst/>
          </a:prstGeom>
        </p:spPr>
      </p:pic>
      <p:pic>
        <p:nvPicPr>
          <p:cNvPr id="7" name="Imagen 6" descr="Texto&#10;&#10;El contenido generado por IA puede ser incorrecto.">
            <a:extLst>
              <a:ext uri="{FF2B5EF4-FFF2-40B4-BE49-F238E27FC236}">
                <a16:creationId xmlns:a16="http://schemas.microsoft.com/office/drawing/2014/main" id="{4D772FD4-F142-D504-2806-082B0D508A2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890787" cy="1363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4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FA05EE-746F-473F-B34C-EF9214D74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5AF4BBD-C2FD-40E7-B929-7678F8642D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89A19C-EA7C-48F9-AD77-4ED62E898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A50B-7B3B-49E6-800A-EF28D90C4063}" type="datetimeFigureOut">
              <a:rPr lang="es-ES" smtClean="0"/>
              <a:t>16/06/2025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E695B4F-131A-4AAE-AA6A-5BC0F5D92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6CF4C6-6873-4189-9C66-B3F04D736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14945-6857-4095-8DF4-43371726F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0359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EE217A5-79E3-44FD-BB54-4F4B0FB122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766FAC3-844A-43AE-A19D-D94091CDB6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92D65C-4493-439D-86E1-360E92331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A50B-7B3B-49E6-800A-EF28D90C4063}" type="datetimeFigureOut">
              <a:rPr lang="es-ES" smtClean="0"/>
              <a:t>16/06/2025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717434-17CC-419A-A0F9-82A414256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E93CB5-D3DF-4BF5-A176-D9A8FA5B4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14945-6857-4095-8DF4-43371726F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3189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00C563-6554-42BD-A660-C06952075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719821" cy="1325563"/>
          </a:xfrm>
        </p:spPr>
        <p:txBody>
          <a:bodyPr/>
          <a:lstStyle>
            <a:lvl1pPr>
              <a:defRPr>
                <a:solidFill>
                  <a:srgbClr val="008080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5308257-96F2-4280-9B71-7B6249017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pic>
        <p:nvPicPr>
          <p:cNvPr id="5" name="Imagen 4" descr="Texto&#10;&#10;El contenido generado por IA puede ser incorrecto.">
            <a:extLst>
              <a:ext uri="{FF2B5EF4-FFF2-40B4-BE49-F238E27FC236}">
                <a16:creationId xmlns:a16="http://schemas.microsoft.com/office/drawing/2014/main" id="{0C0EDE1F-602D-74E2-5E11-2E8790A44E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1806" y="35562"/>
            <a:ext cx="1423987" cy="329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560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D53A47-9B89-4889-B498-C5A950E28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A747F1E-C324-4A19-BAE3-CC338836E5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04EDA1-B25D-4459-BCEA-D51D6A607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A50B-7B3B-49E6-800A-EF28D90C4063}" type="datetimeFigureOut">
              <a:rPr lang="es-ES" smtClean="0"/>
              <a:t>16/06/2025</a:t>
            </a:fld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53F049-A12C-4CC8-9F82-4E2BDA116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60530" y="6356349"/>
            <a:ext cx="2743200" cy="365125"/>
          </a:xfrm>
        </p:spPr>
        <p:txBody>
          <a:bodyPr/>
          <a:lstStyle/>
          <a:p>
            <a:fld id="{90E14945-6857-4095-8DF4-43371726FE26}" type="slidenum">
              <a:rPr lang="es-ES" smtClean="0"/>
              <a:t>‹Nº›</a:t>
            </a:fld>
            <a:endParaRPr lang="es-ES"/>
          </a:p>
        </p:txBody>
      </p:sp>
      <p:pic>
        <p:nvPicPr>
          <p:cNvPr id="8" name="Imagen 7" descr="Texto&#10;&#10;El contenido generado por IA puede ser incorrecto.">
            <a:extLst>
              <a:ext uri="{FF2B5EF4-FFF2-40B4-BE49-F238E27FC236}">
                <a16:creationId xmlns:a16="http://schemas.microsoft.com/office/drawing/2014/main" id="{EE646956-619C-341A-78EC-BDD1839FC8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875" y="168275"/>
            <a:ext cx="1652587" cy="382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116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3BA7C1-1096-48A4-AAC5-4AAD6D94C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73992" cy="1325563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43D7B83-B6FD-4684-AB4E-070C412339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E318895-66D2-41FB-82A3-060F429E83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pic>
        <p:nvPicPr>
          <p:cNvPr id="6" name="Imagen 5" descr="Texto&#10;&#10;El contenido generado por IA puede ser incorrecto.">
            <a:extLst>
              <a:ext uri="{FF2B5EF4-FFF2-40B4-BE49-F238E27FC236}">
                <a16:creationId xmlns:a16="http://schemas.microsoft.com/office/drawing/2014/main" id="{FE346A5A-CF66-C77E-3477-ECF1327D29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7044" y="111125"/>
            <a:ext cx="1433512" cy="331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83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C42940-B3BC-4684-A1E5-40F0FBC8D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9572404" cy="1325563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7E519D7-9069-49A4-BD25-CEC4DE6EC8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3F6DBDF-86C4-4CCF-AB32-8EEED32359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8F48CEB-0820-4A8D-9D15-BDE7A6A7F4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4485685-A9AE-4454-A1BD-FED3E3F6B0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pic>
        <p:nvPicPr>
          <p:cNvPr id="8" name="Imagen 7" descr="Texto&#10;&#10;El contenido generado por IA puede ser incorrecto.">
            <a:extLst>
              <a:ext uri="{FF2B5EF4-FFF2-40B4-BE49-F238E27FC236}">
                <a16:creationId xmlns:a16="http://schemas.microsoft.com/office/drawing/2014/main" id="{A7A5BEF2-FBE1-B8C3-9BA0-1498B14A55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2192" y="12700"/>
            <a:ext cx="1652587" cy="382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052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27E5AB-AC2B-4CAE-A33F-469390C3D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493577" cy="1325563"/>
          </a:xfrm>
        </p:spPr>
        <p:txBody>
          <a:bodyPr/>
          <a:lstStyle>
            <a:lvl1pPr>
              <a:defRPr>
                <a:solidFill>
                  <a:srgbClr val="008080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pic>
        <p:nvPicPr>
          <p:cNvPr id="4" name="Imagen 3" descr="Texto&#10;&#10;El contenido generado por IA puede ser incorrecto.">
            <a:extLst>
              <a:ext uri="{FF2B5EF4-FFF2-40B4-BE49-F238E27FC236}">
                <a16:creationId xmlns:a16="http://schemas.microsoft.com/office/drawing/2014/main" id="{67DFB42D-0761-114A-E06B-B5374C1D675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7506" y="0"/>
            <a:ext cx="1652587" cy="382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74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Texto&#10;&#10;El contenido generado por IA puede ser incorrecto.">
            <a:extLst>
              <a:ext uri="{FF2B5EF4-FFF2-40B4-BE49-F238E27FC236}">
                <a16:creationId xmlns:a16="http://schemas.microsoft.com/office/drawing/2014/main" id="{E07D9531-5828-4441-DECA-BAA08AC9AA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7506" y="0"/>
            <a:ext cx="1652587" cy="382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322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: esquinas diagonales cortadas 7">
            <a:extLst>
              <a:ext uri="{FF2B5EF4-FFF2-40B4-BE49-F238E27FC236}">
                <a16:creationId xmlns:a16="http://schemas.microsoft.com/office/drawing/2014/main" id="{C9840A6B-9138-4F82-97FC-45C94A0A4CBA}"/>
              </a:ext>
            </a:extLst>
          </p:cNvPr>
          <p:cNvSpPr/>
          <p:nvPr userDrawn="1"/>
        </p:nvSpPr>
        <p:spPr>
          <a:xfrm>
            <a:off x="0" y="0"/>
            <a:ext cx="12198285" cy="4483123"/>
          </a:xfrm>
          <a:custGeom>
            <a:avLst/>
            <a:gdLst>
              <a:gd name="connsiteX0" fmla="*/ 0 w 12192000"/>
              <a:gd name="connsiteY0" fmla="*/ 0 h 4483123"/>
              <a:gd name="connsiteX1" fmla="*/ 11444798 w 12192000"/>
              <a:gd name="connsiteY1" fmla="*/ 0 h 4483123"/>
              <a:gd name="connsiteX2" fmla="*/ 12192000 w 12192000"/>
              <a:gd name="connsiteY2" fmla="*/ 747202 h 4483123"/>
              <a:gd name="connsiteX3" fmla="*/ 12192000 w 12192000"/>
              <a:gd name="connsiteY3" fmla="*/ 4483123 h 4483123"/>
              <a:gd name="connsiteX4" fmla="*/ 12192000 w 12192000"/>
              <a:gd name="connsiteY4" fmla="*/ 4483123 h 4483123"/>
              <a:gd name="connsiteX5" fmla="*/ 747202 w 12192000"/>
              <a:gd name="connsiteY5" fmla="*/ 4483123 h 4483123"/>
              <a:gd name="connsiteX6" fmla="*/ 0 w 12192000"/>
              <a:gd name="connsiteY6" fmla="*/ 3735921 h 4483123"/>
              <a:gd name="connsiteX7" fmla="*/ 0 w 12192000"/>
              <a:gd name="connsiteY7" fmla="*/ 0 h 4483123"/>
              <a:gd name="connsiteX0" fmla="*/ 0 w 12198285"/>
              <a:gd name="connsiteY0" fmla="*/ 0 h 4483123"/>
              <a:gd name="connsiteX1" fmla="*/ 11444798 w 12198285"/>
              <a:gd name="connsiteY1" fmla="*/ 0 h 4483123"/>
              <a:gd name="connsiteX2" fmla="*/ 12198285 w 12198285"/>
              <a:gd name="connsiteY2" fmla="*/ 94268 h 4483123"/>
              <a:gd name="connsiteX3" fmla="*/ 12192000 w 12198285"/>
              <a:gd name="connsiteY3" fmla="*/ 747202 h 4483123"/>
              <a:gd name="connsiteX4" fmla="*/ 12192000 w 12198285"/>
              <a:gd name="connsiteY4" fmla="*/ 4483123 h 4483123"/>
              <a:gd name="connsiteX5" fmla="*/ 12192000 w 12198285"/>
              <a:gd name="connsiteY5" fmla="*/ 4483123 h 4483123"/>
              <a:gd name="connsiteX6" fmla="*/ 747202 w 12198285"/>
              <a:gd name="connsiteY6" fmla="*/ 4483123 h 4483123"/>
              <a:gd name="connsiteX7" fmla="*/ 0 w 12198285"/>
              <a:gd name="connsiteY7" fmla="*/ 3735921 h 4483123"/>
              <a:gd name="connsiteX8" fmla="*/ 0 w 12198285"/>
              <a:gd name="connsiteY8" fmla="*/ 0 h 4483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8285" h="4483123">
                <a:moveTo>
                  <a:pt x="0" y="0"/>
                </a:moveTo>
                <a:lnTo>
                  <a:pt x="11444798" y="0"/>
                </a:lnTo>
                <a:cubicBezTo>
                  <a:pt x="11563985" y="122548"/>
                  <a:pt x="12079098" y="-28280"/>
                  <a:pt x="12198285" y="94268"/>
                </a:cubicBezTo>
                <a:lnTo>
                  <a:pt x="12192000" y="747202"/>
                </a:lnTo>
                <a:lnTo>
                  <a:pt x="12192000" y="4483123"/>
                </a:lnTo>
                <a:lnTo>
                  <a:pt x="12192000" y="4483123"/>
                </a:lnTo>
                <a:lnTo>
                  <a:pt x="747202" y="4483123"/>
                </a:lnTo>
                <a:lnTo>
                  <a:pt x="0" y="3735921"/>
                </a:ln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9" name="Rectángulo: una sola esquina cortada 8">
            <a:extLst>
              <a:ext uri="{FF2B5EF4-FFF2-40B4-BE49-F238E27FC236}">
                <a16:creationId xmlns:a16="http://schemas.microsoft.com/office/drawing/2014/main" id="{309AE27C-C83F-4D08-AB75-DC0C3A117488}"/>
              </a:ext>
            </a:extLst>
          </p:cNvPr>
          <p:cNvSpPr/>
          <p:nvPr userDrawn="1"/>
        </p:nvSpPr>
        <p:spPr>
          <a:xfrm>
            <a:off x="0" y="4483123"/>
            <a:ext cx="12192000" cy="268340"/>
          </a:xfrm>
          <a:prstGeom prst="snip1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DFC53D21-19EE-480D-9317-DC770DFC8498}"/>
              </a:ext>
            </a:extLst>
          </p:cNvPr>
          <p:cNvSpPr txBox="1"/>
          <p:nvPr userDrawn="1"/>
        </p:nvSpPr>
        <p:spPr>
          <a:xfrm>
            <a:off x="4401085" y="752030"/>
            <a:ext cx="2931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¡GRACIAS! </a:t>
            </a:r>
          </a:p>
        </p:txBody>
      </p:sp>
      <p:sp>
        <p:nvSpPr>
          <p:cNvPr id="13" name="Marcador de texto 2">
            <a:extLst>
              <a:ext uri="{FF2B5EF4-FFF2-40B4-BE49-F238E27FC236}">
                <a16:creationId xmlns:a16="http://schemas.microsoft.com/office/drawing/2014/main" id="{F3C5579A-8928-4AA8-A9E6-215992A05D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17024" y="1624783"/>
            <a:ext cx="6038969" cy="1500187"/>
          </a:xfrm>
        </p:spPr>
        <p:txBody>
          <a:bodyPr/>
          <a:lstStyle>
            <a:lvl1pPr marL="0" indent="0">
              <a:buNone/>
              <a:defRPr sz="2400"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pic>
        <p:nvPicPr>
          <p:cNvPr id="5" name="Imagen 4" descr="Texto&#10;&#10;El contenido generado por IA puede ser incorrecto.">
            <a:extLst>
              <a:ext uri="{FF2B5EF4-FFF2-40B4-BE49-F238E27FC236}">
                <a16:creationId xmlns:a16="http://schemas.microsoft.com/office/drawing/2014/main" id="{A104752C-7D69-4674-30A0-D5E170F428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4569" y="4954541"/>
            <a:ext cx="7662862" cy="1773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791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994DF9-1D27-4E66-B413-304BC9355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C4D9DAE-6859-4864-AB51-81A1A6D85B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662742E-2261-4A27-A0A0-BEB28D16B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C94C4EC-BBF5-4979-95B0-DCEA95734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A50B-7B3B-49E6-800A-EF28D90C4063}" type="datetimeFigureOut">
              <a:rPr lang="es-ES" smtClean="0"/>
              <a:t>16/06/2025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29FEE45-1BF4-4C3C-8087-1B8466566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423DCCC-5DD3-49BB-B1F4-B26DB346C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14945-6857-4095-8DF4-43371726F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3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7BC3232-708B-4BE1-907D-ACC07CE3F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7399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56DA44B-F2CD-41C2-87FC-669C159974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21ED97-D17E-4870-98CE-A03B32ACC7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9A50B-7B3B-49E6-800A-EF28D90C4063}" type="datetimeFigureOut">
              <a:rPr lang="es-ES" smtClean="0"/>
              <a:t>16/06/2025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9B5E5EF-3650-4CBF-8500-9ED962C3A9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B48727-71A2-4107-A804-E360834A46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14945-6857-4095-8DF4-43371726F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80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F70DC3-2493-443E-B68D-507507ACBD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164FC90-4914-4A60-B613-567BCFEB17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973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652EA5-C32A-4C6A-97FE-862611438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D8331-7EBB-49A2-8681-1E679E771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7385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EE296250-5995-4B1E-86C4-DFABC4298C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07645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Verde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13135</TotalTime>
  <Words>0</Words>
  <Application>Microsoft Office PowerPoint</Application>
  <PresentationFormat>Panorámica</PresentationFormat>
  <Paragraphs>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rosabel roig</dc:creator>
  <cp:lastModifiedBy>CAROLINA LORENZO ALVAREZ</cp:lastModifiedBy>
  <cp:revision>8</cp:revision>
  <dcterms:created xsi:type="dcterms:W3CDTF">2022-01-05T05:38:35Z</dcterms:created>
  <dcterms:modified xsi:type="dcterms:W3CDTF">2025-06-16T18:09:54Z</dcterms:modified>
</cp:coreProperties>
</file>